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6" r:id="rId2"/>
    <p:sldId id="298" r:id="rId3"/>
    <p:sldId id="299" r:id="rId4"/>
    <p:sldId id="277" r:id="rId5"/>
  </p:sldIdLst>
  <p:sldSz cx="10693400" cy="7561263"/>
  <p:notesSz cx="6797675" cy="99282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AC77"/>
    <a:srgbClr val="504F5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36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29.07.2019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9692" y="187847"/>
            <a:ext cx="10274300" cy="7226300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22163" y="2739313"/>
            <a:ext cx="9793089" cy="106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94" tIns="45648" rIns="91294" bIns="45648">
            <a:spAutoFit/>
          </a:bodyPr>
          <a:lstStyle/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Начальник отдела налогообложения юридических лиц УФНС России по Ханты-Мансийскому автономному округу-Югре</a:t>
            </a:r>
          </a:p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О.</a:t>
            </a:r>
            <a:r>
              <a:rPr lang="en-US" altLang="ru-RU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А.</a:t>
            </a:r>
            <a:r>
              <a:rPr lang="en-US" altLang="ru-RU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Василенко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72" y="4140671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3800997"/>
            <a:ext cx="8856984" cy="2139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«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Риск-ориентированный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подход в организации контрольно-надзорной деятельности в части специальных налоговых режимов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180975"/>
            <a:ext cx="1512168" cy="100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46300" y="180975"/>
            <a:ext cx="4345260" cy="1007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35660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>
                <a:solidFill>
                  <a:srgbClr val="1F497D">
                    <a:lumMod val="75000"/>
                  </a:srgbClr>
                </a:solidFill>
                <a:latin typeface="Arial Narrow" pitchFamily="34" charset="0"/>
              </a:rPr>
              <a:t>Реформа контрольно-надзорной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214478" y="571480"/>
            <a:ext cx="8229600" cy="1066800"/>
          </a:xfrm>
          <a:prstGeom prst="rect">
            <a:avLst/>
          </a:prstGeom>
        </p:spPr>
        <p:txBody>
          <a:bodyPr/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94172" y="5076775"/>
            <a:ext cx="9217024" cy="2016224"/>
          </a:xfrm>
          <a:prstGeom prst="rect">
            <a:avLst/>
          </a:prstGeom>
        </p:spPr>
        <p:txBody>
          <a:bodyPr>
            <a:noAutofit/>
          </a:bodyPr>
          <a:lstStyle>
            <a:lvl1pPr marL="363538" indent="-3635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defRPr sz="36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3538" indent="93663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71278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600200" indent="-1239838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8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32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86260" y="4572719"/>
            <a:ext cx="8382768" cy="1260475"/>
          </a:xfrm>
        </p:spPr>
        <p:txBody>
          <a:bodyPr/>
          <a:lstStyle/>
          <a:p>
            <a:pPr defTabSz="468505">
              <a:defRPr/>
            </a:pPr>
            <a:r>
              <a:rPr lang="ru-RU" sz="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38" y="1398588"/>
            <a:ext cx="284956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19620</TotalTime>
  <Words>40</Words>
  <Application>Microsoft Office PowerPoint</Application>
  <PresentationFormat>Произвольный</PresentationFormat>
  <Paragraphs>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Present_FNS2012_A4</vt:lpstr>
      <vt:lpstr>Презентация PowerPoint</vt:lpstr>
      <vt:lpstr>Презентация PowerPoint</vt:lpstr>
      <vt:lpstr>Презентация PowerPoint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Василенко Олеся Александровна</cp:lastModifiedBy>
  <cp:revision>203</cp:revision>
  <cp:lastPrinted>2015-05-19T09:43:50Z</cp:lastPrinted>
  <dcterms:created xsi:type="dcterms:W3CDTF">2013-02-14T04:24:52Z</dcterms:created>
  <dcterms:modified xsi:type="dcterms:W3CDTF">2019-07-29T14:26:28Z</dcterms:modified>
</cp:coreProperties>
</file>